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74" r:id="rId2"/>
    <p:sldId id="291" r:id="rId3"/>
    <p:sldId id="294" r:id="rId4"/>
    <p:sldId id="309" r:id="rId5"/>
    <p:sldId id="310" r:id="rId6"/>
    <p:sldId id="31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0AB17-E9F9-4945-83EE-98CE366EE8A4}" type="datetimeFigureOut">
              <a:rPr lang="fr-FR" smtClean="0"/>
              <a:t>21/02/2017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19F66-D93E-4B0A-9031-F6412DEB70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35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30D7-2D7F-463C-B28A-7AF6F9AB2DB6}" type="datetime1">
              <a:rPr lang="fr-BE" smtClean="0"/>
              <a:t>21-02-17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19A-E522-4506-942D-43347350AFB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437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644D-DFF8-4A94-A607-50DCD72247BC}" type="datetime1">
              <a:rPr lang="fr-BE" smtClean="0"/>
              <a:t>21-02-17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19A-E522-4506-942D-43347350AFB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993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C4BF-CCFF-4C75-AB30-A43E24FCFDD4}" type="datetime1">
              <a:rPr lang="fr-BE" smtClean="0"/>
              <a:t>21-02-17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19A-E522-4506-942D-43347350AFB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264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B781-973A-49F6-A6A1-EBBDE4226BCE}" type="datetime1">
              <a:rPr lang="fr-BE" smtClean="0"/>
              <a:t>21-02-17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19A-E522-4506-942D-43347350AFB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32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CC89-1F1E-42A8-9C98-77D391172F30}" type="datetime1">
              <a:rPr lang="fr-BE" smtClean="0"/>
              <a:t>21-02-17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19A-E522-4506-942D-43347350AFB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835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048B-8F0A-45A6-9039-C581C7E9A0EC}" type="datetime1">
              <a:rPr lang="fr-BE" smtClean="0"/>
              <a:t>21-02-17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19A-E522-4506-942D-43347350AFB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084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BABB-1261-432A-807A-637193EC7828}" type="datetime1">
              <a:rPr lang="fr-BE" smtClean="0"/>
              <a:t>21-02-17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19A-E522-4506-942D-43347350AFB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510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4D87-DAB3-43BE-A68E-672BAA36B4C9}" type="datetime1">
              <a:rPr lang="fr-BE" smtClean="0"/>
              <a:t>21-02-17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19A-E522-4506-942D-43347350AFB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647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B690-8261-4D5F-BBF9-6F4E1C653788}" type="datetime1">
              <a:rPr lang="fr-BE" smtClean="0"/>
              <a:t>21-02-17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19A-E522-4506-942D-43347350AFB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791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1A9-0F05-4E42-BE0D-0AA4A9E5FBA8}" type="datetime1">
              <a:rPr lang="fr-BE" smtClean="0"/>
              <a:t>21-02-17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19A-E522-4506-942D-43347350AFB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157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F9BF-B08F-4B90-94CF-98FDB6371B8D}" type="datetime1">
              <a:rPr lang="fr-BE" smtClean="0"/>
              <a:t>21-02-17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19A-E522-4506-942D-43347350AFB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608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B0277-CFE5-4735-8588-334669544E00}" type="datetime1">
              <a:rPr lang="fr-BE" smtClean="0"/>
              <a:t>21-02-17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4C19A-E522-4506-942D-43347350AFB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658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19A-E522-4506-942D-43347350AFBD}" type="slidenum">
              <a:rPr lang="fr-BE" smtClean="0"/>
              <a:t>1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9" b="490"/>
          <a:stretch/>
        </p:blipFill>
        <p:spPr>
          <a:xfrm>
            <a:off x="0" y="0"/>
            <a:ext cx="12192000" cy="686662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95768" y="1003157"/>
            <a:ext cx="3470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7200" dirty="0">
                <a:solidFill>
                  <a:schemeClr val="bg1"/>
                </a:solidFill>
                <a:latin typeface="Rockwell" panose="02060603020205020403" pitchFamily="18" charset="0"/>
              </a:rPr>
              <a:t>Le Staff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72955" y="1883204"/>
            <a:ext cx="3664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0" b="1" dirty="0">
                <a:solidFill>
                  <a:schemeClr val="bg1"/>
                </a:solidFill>
                <a:latin typeface="Rockwell" panose="02060603020205020403" pitchFamily="18" charset="0"/>
              </a:rPr>
              <a:t>EXPÉ</a:t>
            </a:r>
          </a:p>
        </p:txBody>
      </p:sp>
    </p:spTree>
    <p:extLst>
      <p:ext uri="{BB962C8B-B14F-4D97-AF65-F5344CB8AC3E}">
        <p14:creationId xmlns:p14="http://schemas.microsoft.com/office/powerpoint/2010/main" val="281633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0085"/>
            <a:ext cx="12191999" cy="7990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2" descr="\\stud-home.icts.kuleuven.be\r0461543\Documents\logo_passeport_small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6" y="5900034"/>
            <a:ext cx="863751" cy="83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755422" y="6176963"/>
            <a:ext cx="3429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Réunion des parents – 22 février 2017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363750" y="6478635"/>
            <a:ext cx="10212897" cy="11968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01924" y="298649"/>
            <a:ext cx="533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Rockwell" panose="02060603020205020403" pitchFamily="18" charset="0"/>
              </a:rPr>
              <a:t>Expé</a:t>
            </a:r>
            <a:endParaRPr lang="en-US" sz="4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1923" y="1234013"/>
            <a:ext cx="990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Rockwell" panose="02060603020205020403" pitchFamily="18" charset="0"/>
              </a:rPr>
              <a:t>Pour </a:t>
            </a:r>
            <a:r>
              <a:rPr lang="fr-FR" sz="3200" b="1" u="sng" dirty="0">
                <a:latin typeface="Rockwell" panose="02060603020205020403" pitchFamily="18" charset="0"/>
              </a:rPr>
              <a:t>garçons</a:t>
            </a:r>
            <a:r>
              <a:rPr lang="fr-FR" sz="3200" b="1" dirty="0">
                <a:latin typeface="Rockwell" panose="02060603020205020403" pitchFamily="18" charset="0"/>
              </a:rPr>
              <a:t> </a:t>
            </a:r>
            <a:r>
              <a:rPr lang="fr-FR" sz="3200" dirty="0">
                <a:latin typeface="Rockwell" panose="02060603020205020403" pitchFamily="18" charset="0"/>
              </a:rPr>
              <a:t>ou </a:t>
            </a:r>
            <a:r>
              <a:rPr lang="fr-FR" sz="3200" b="1" u="sng" dirty="0">
                <a:latin typeface="Rockwell" panose="02060603020205020403" pitchFamily="18" charset="0"/>
              </a:rPr>
              <a:t>filles</a:t>
            </a:r>
            <a:r>
              <a:rPr lang="fr-FR" sz="3200" dirty="0">
                <a:latin typeface="Rockwell" panose="02060603020205020403" pitchFamily="18" charset="0"/>
              </a:rPr>
              <a:t> de </a:t>
            </a:r>
            <a:r>
              <a:rPr lang="fr-FR" sz="3200" b="1" dirty="0">
                <a:latin typeface="Rockwell" panose="02060603020205020403" pitchFamily="18" charset="0"/>
              </a:rPr>
              <a:t>6</a:t>
            </a:r>
            <a:r>
              <a:rPr lang="fr-FR" sz="3200" b="1" baseline="30000" dirty="0">
                <a:latin typeface="Rockwell" panose="02060603020205020403" pitchFamily="18" charset="0"/>
              </a:rPr>
              <a:t>e</a:t>
            </a:r>
            <a:r>
              <a:rPr lang="fr-FR" sz="3200" b="1" dirty="0">
                <a:latin typeface="Rockwell" panose="02060603020205020403" pitchFamily="18" charset="0"/>
              </a:rPr>
              <a:t> secondaire</a:t>
            </a:r>
            <a:endParaRPr lang="en-US" sz="3200" b="1" dirty="0">
              <a:latin typeface="Rockwell" panose="020606030202050204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70438" y="2277208"/>
            <a:ext cx="107062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Rockwell" panose="02060603020205020403" pitchFamily="18" charset="0"/>
              </a:rPr>
              <a:t>Objectifs</a:t>
            </a:r>
            <a:r>
              <a:rPr lang="en-US" sz="2400" u="sng" dirty="0">
                <a:latin typeface="Rockwell" panose="02060603020205020403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Rockwell" panose="02060603020205020403" pitchFamily="18" charset="0"/>
              </a:rPr>
              <a:t>Organisation</a:t>
            </a:r>
            <a:r>
              <a:rPr lang="en-US" sz="2400" dirty="0">
                <a:latin typeface="Rockwell" panose="02060603020205020403" pitchFamily="18" charset="0"/>
              </a:rPr>
              <a:t> du raid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Rockwell" panose="02060603020205020403" pitchFamily="18" charset="0"/>
              </a:rPr>
              <a:t>Acquisition </a:t>
            </a:r>
            <a:r>
              <a:rPr lang="en-US" sz="2400" dirty="0" err="1">
                <a:latin typeface="Rockwell" panose="02060603020205020403" pitchFamily="18" charset="0"/>
              </a:rPr>
              <a:t>d’aptitudes</a:t>
            </a:r>
            <a:r>
              <a:rPr lang="en-US" sz="2400" dirty="0">
                <a:latin typeface="Rockwell" panose="02060603020205020403" pitchFamily="18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</a:rPr>
              <a:t>d’accompagnateur</a:t>
            </a:r>
            <a:endParaRPr lang="en-US" sz="2400" dirty="0">
              <a:latin typeface="Rockwell" panose="02060603020205020403" pitchFamily="18" charset="0"/>
            </a:endParaRPr>
          </a:p>
          <a:p>
            <a:endParaRPr lang="en-US" sz="2400" u="sng" dirty="0">
              <a:latin typeface="Rockwell" panose="02060603020205020403" pitchFamily="18" charset="0"/>
            </a:endParaRPr>
          </a:p>
          <a:p>
            <a:r>
              <a:rPr lang="en-US" sz="2400" u="sng" dirty="0">
                <a:latin typeface="Rockwell" panose="02060603020205020403" pitchFamily="18" charset="0"/>
              </a:rPr>
              <a:t>Participants: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Rockwell" panose="02060603020205020403" pitchFamily="18" charset="0"/>
              </a:rPr>
              <a:t>Jeunes</a:t>
            </a:r>
            <a:r>
              <a:rPr lang="en-US" sz="2400" dirty="0">
                <a:latin typeface="Rockwell" panose="02060603020205020403" pitchFamily="18" charset="0"/>
              </a:rPr>
              <a:t> de 17-18 </a:t>
            </a:r>
            <a:r>
              <a:rPr lang="en-US" sz="2400" dirty="0" err="1">
                <a:latin typeface="Rockwell" panose="02060603020205020403" pitchFamily="18" charset="0"/>
              </a:rPr>
              <a:t>ans</a:t>
            </a:r>
            <a:r>
              <a:rPr lang="en-US" sz="2400" dirty="0">
                <a:latin typeface="Rockwell" panose="02060603020205020403" pitchFamily="18" charset="0"/>
              </a:rPr>
              <a:t>, </a:t>
            </a:r>
            <a:r>
              <a:rPr lang="en-US" sz="2400" dirty="0" err="1">
                <a:latin typeface="Rockwell" panose="02060603020205020403" pitchFamily="18" charset="0"/>
              </a:rPr>
              <a:t>membres</a:t>
            </a:r>
            <a:r>
              <a:rPr lang="en-US" sz="2400" dirty="0">
                <a:latin typeface="Rockwell" panose="02060603020205020403" pitchFamily="18" charset="0"/>
              </a:rPr>
              <a:t> de </a:t>
            </a:r>
            <a:r>
              <a:rPr lang="en-US" sz="2400" dirty="0" err="1">
                <a:latin typeface="Rockwell" panose="02060603020205020403" pitchFamily="18" charset="0"/>
              </a:rPr>
              <a:t>Passeport</a:t>
            </a:r>
            <a:r>
              <a:rPr lang="en-US" sz="2400" dirty="0">
                <a:latin typeface="Rockwell" panose="02060603020205020403" pitchFamily="18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</a:rPr>
              <a:t>Expé</a:t>
            </a:r>
            <a:endParaRPr lang="en-US" sz="2400" dirty="0">
              <a:latin typeface="Rockwell" panose="02060603020205020403" pitchFamily="18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Rockwell" panose="02060603020205020403" pitchFamily="18" charset="0"/>
            </a:endParaRPr>
          </a:p>
          <a:p>
            <a:r>
              <a:rPr lang="en-US" sz="2400" u="sng" dirty="0" err="1">
                <a:latin typeface="Rockwell" panose="02060603020205020403" pitchFamily="18" charset="0"/>
              </a:rPr>
              <a:t>Equipes</a:t>
            </a:r>
            <a:r>
              <a:rPr lang="en-US" sz="2400" u="sng" dirty="0">
                <a:latin typeface="Rockwell" panose="02060603020205020403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Rockwell" panose="02060603020205020403" pitchFamily="18" charset="0"/>
              </a:rPr>
              <a:t>7 </a:t>
            </a:r>
            <a:r>
              <a:rPr lang="en-US" sz="2400" dirty="0" err="1">
                <a:latin typeface="Rockwell" panose="02060603020205020403" pitchFamily="18" charset="0"/>
              </a:rPr>
              <a:t>jeunes</a:t>
            </a:r>
            <a:r>
              <a:rPr lang="en-US" sz="2400" dirty="0">
                <a:latin typeface="Rockwell" panose="02060603020205020403" pitchFamily="18" charset="0"/>
              </a:rPr>
              <a:t> et un </a:t>
            </a:r>
            <a:r>
              <a:rPr lang="en-US" sz="2400" dirty="0" err="1">
                <a:latin typeface="Rockwell" panose="02060603020205020403" pitchFamily="18" charset="0"/>
              </a:rPr>
              <a:t>ou</a:t>
            </a:r>
            <a:r>
              <a:rPr lang="en-US" sz="2400" dirty="0">
                <a:latin typeface="Rockwell" panose="02060603020205020403" pitchFamily="18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</a:rPr>
              <a:t>deux</a:t>
            </a:r>
            <a:r>
              <a:rPr lang="en-US" sz="2400" dirty="0">
                <a:latin typeface="Rockwell" panose="02060603020205020403" pitchFamily="18" charset="0"/>
              </a:rPr>
              <a:t> </a:t>
            </a:r>
            <a:r>
              <a:rPr lang="en-US" sz="2400" dirty="0" err="1">
                <a:latin typeface="Rockwell" panose="02060603020205020403" pitchFamily="18" charset="0"/>
              </a:rPr>
              <a:t>accompagnateurs</a:t>
            </a:r>
            <a:endParaRPr lang="en-US" sz="2400" dirty="0">
              <a:latin typeface="Rockwell" panose="02060603020205020403" pitchFamily="18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7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0085"/>
            <a:ext cx="12191999" cy="7990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2" descr="\\stud-home.icts.kuleuven.be\r0461543\Documents\logo_passeport_small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6" y="5900034"/>
            <a:ext cx="863751" cy="83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755422" y="6176963"/>
            <a:ext cx="3429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Réunion des parents – 22 février 2017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363750" y="6478635"/>
            <a:ext cx="10212897" cy="11968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01924" y="298649"/>
            <a:ext cx="533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Rockwell" panose="02060603020205020403" pitchFamily="18" charset="0"/>
              </a:rPr>
              <a:t>L’équipe</a:t>
            </a:r>
            <a:endParaRPr lang="en-US" sz="4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3074" name="Picture 2" descr="L’image contient peut-être : 1 personne, debout et plein a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97" y="1312197"/>
            <a:ext cx="1875272" cy="187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017397" y="3228521"/>
            <a:ext cx="1875272" cy="371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latin typeface="Rockwell" panose="02060603020205020403" pitchFamily="18" charset="0"/>
              </a:rPr>
              <a:t>GUILLAUME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755" y="1600155"/>
            <a:ext cx="1470727" cy="261462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553" y="3770884"/>
            <a:ext cx="2129700" cy="2025813"/>
          </a:xfrm>
          <a:prstGeom prst="rect">
            <a:avLst/>
          </a:prstGeom>
        </p:spPr>
      </p:pic>
      <p:pic>
        <p:nvPicPr>
          <p:cNvPr id="1028" name="Picture 4" descr="L’image contient peut-être : 1 personne, sourit, debou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0" y="1317182"/>
            <a:ext cx="1993892" cy="199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-ams3-1.xx.fbcdn.net/v/t35.0-12/16880858_1234729749977609_472432212_o.jpg?oh=3a04c7cb9a6f47585f97d1aa009473fb&amp;oe=58AF62F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05" y="3866995"/>
            <a:ext cx="2510017" cy="188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334553" y="5807631"/>
            <a:ext cx="2129700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ZoneTexte 19"/>
          <p:cNvSpPr txBox="1"/>
          <p:nvPr/>
        </p:nvSpPr>
        <p:spPr>
          <a:xfrm flipH="1">
            <a:off x="1758461" y="5807631"/>
            <a:ext cx="214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latin typeface="Rockwell" panose="02060603020205020403" pitchFamily="18" charset="0"/>
              </a:rPr>
              <a:t>GABRIEL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37230" y="3364434"/>
            <a:ext cx="1993892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tx1"/>
                </a:solidFill>
                <a:latin typeface="Rockwell" panose="02060603020205020403" pitchFamily="18" charset="0"/>
              </a:rPr>
              <a:t>CHARLES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73756" y="4287402"/>
            <a:ext cx="1470727" cy="387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tx1"/>
                </a:solidFill>
                <a:latin typeface="Rockwell" panose="02060603020205020403" pitchFamily="18" charset="0"/>
              </a:rPr>
              <a:t>GILLES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221104" y="5812394"/>
            <a:ext cx="2510017" cy="380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tx1"/>
                </a:solidFill>
                <a:latin typeface="Rockwell" panose="02060603020205020403" pitchFamily="18" charset="0"/>
              </a:rPr>
              <a:t>PAUL</a:t>
            </a:r>
          </a:p>
        </p:txBody>
      </p:sp>
    </p:spTree>
    <p:extLst>
      <p:ext uri="{BB962C8B-B14F-4D97-AF65-F5344CB8AC3E}">
        <p14:creationId xmlns:p14="http://schemas.microsoft.com/office/powerpoint/2010/main" val="152629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0085"/>
            <a:ext cx="12191999" cy="7990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2" descr="\\stud-home.icts.kuleuven.be\r0461543\Documents\logo_passeport_small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6" y="5900034"/>
            <a:ext cx="863751" cy="83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755422" y="6176963"/>
            <a:ext cx="3429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Réunion des parents – 22 février 2017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363750" y="6478635"/>
            <a:ext cx="10212897" cy="11968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01924" y="298649"/>
            <a:ext cx="533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Rockwell" panose="02060603020205020403" pitchFamily="18" charset="0"/>
              </a:rPr>
              <a:t>Notre trek</a:t>
            </a:r>
            <a:endParaRPr lang="en-US" sz="4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13239" y="1286841"/>
            <a:ext cx="11163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Rockwell" panose="02060603020205020403" pitchFamily="18" charset="0"/>
              </a:rPr>
              <a:t>Raid </a:t>
            </a:r>
            <a:r>
              <a:rPr lang="en-US" sz="2400" u="sng" dirty="0" err="1">
                <a:latin typeface="Rockwell" panose="02060603020205020403" pitchFamily="18" charset="0"/>
              </a:rPr>
              <a:t>Expé</a:t>
            </a:r>
            <a:r>
              <a:rPr lang="en-US" sz="2400" u="sng" dirty="0">
                <a:latin typeface="Rockwell" panose="02060603020205020403" pitchFamily="18" charset="0"/>
              </a:rPr>
              <a:t> 2017 </a:t>
            </a:r>
            <a:r>
              <a:rPr lang="en-US" sz="2400" u="sng" dirty="0" err="1">
                <a:latin typeface="Rockwell" panose="02060603020205020403" pitchFamily="18" charset="0"/>
              </a:rPr>
              <a:t>en</a:t>
            </a:r>
            <a:r>
              <a:rPr lang="en-US" sz="2400" u="sng" dirty="0">
                <a:latin typeface="Rockwell" panose="02060603020205020403" pitchFamily="18" charset="0"/>
              </a:rPr>
              <a:t> </a:t>
            </a:r>
            <a:r>
              <a:rPr lang="en-US" sz="2400" u="sng" dirty="0" err="1">
                <a:latin typeface="Rockwell" panose="02060603020205020403" pitchFamily="18" charset="0"/>
              </a:rPr>
              <a:t>Norvège</a:t>
            </a:r>
            <a:endParaRPr lang="en-US" sz="2400" u="sng" dirty="0">
              <a:latin typeface="Rockwell" panose="02060603020205020403" pitchFamily="18" charset="0"/>
            </a:endParaRPr>
          </a:p>
          <a:p>
            <a:pPr algn="ctr"/>
            <a:endParaRPr lang="en-US" sz="2400" u="sng" dirty="0">
              <a:latin typeface="Rockwell" panose="02060603020205020403" pitchFamily="18" charset="0"/>
            </a:endParaRPr>
          </a:p>
          <a:p>
            <a:r>
              <a:rPr lang="en-US" sz="2400" dirty="0">
                <a:latin typeface="Rockwell" panose="02060603020205020403" pitchFamily="18" charset="0"/>
              </a:rPr>
              <a:t>Parc national de </a:t>
            </a:r>
            <a:r>
              <a:rPr lang="en-US" sz="2400" dirty="0" err="1">
                <a:latin typeface="Rockwell" panose="02060603020205020403" pitchFamily="18" charset="0"/>
              </a:rPr>
              <a:t>Hardangervidda</a:t>
            </a:r>
            <a:endParaRPr lang="en-US" sz="2400" dirty="0">
              <a:latin typeface="Rockwell" panose="02060603020205020403" pitchFamily="18" charset="0"/>
            </a:endParaRPr>
          </a:p>
          <a:p>
            <a:endParaRPr lang="en-US" sz="2400" dirty="0">
              <a:latin typeface="Rockwell" panose="02060603020205020403" pitchFamily="18" charset="0"/>
            </a:endParaRPr>
          </a:p>
          <a:p>
            <a:r>
              <a:rPr lang="en-US" sz="2400" dirty="0">
                <a:latin typeface="Rockwell" panose="02060603020205020403" pitchFamily="18" charset="0"/>
              </a:rPr>
              <a:t>Du 18 au 31 </a:t>
            </a:r>
            <a:r>
              <a:rPr lang="en-US" sz="2400" dirty="0" err="1">
                <a:latin typeface="Rockwell" panose="02060603020205020403" pitchFamily="18" charset="0"/>
              </a:rPr>
              <a:t>juillet</a:t>
            </a:r>
            <a:r>
              <a:rPr lang="en-US" sz="2400" dirty="0">
                <a:latin typeface="Rockwell" panose="02060603020205020403" pitchFamily="18" charset="0"/>
              </a:rPr>
              <a:t> 2017</a:t>
            </a:r>
          </a:p>
          <a:p>
            <a:pPr algn="r"/>
            <a:endParaRPr lang="en-US" sz="2400" dirty="0">
              <a:latin typeface="Rockwell" panose="020606030202050204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574" y="1746242"/>
            <a:ext cx="5322618" cy="4432768"/>
          </a:xfrm>
          <a:prstGeom prst="rect">
            <a:avLst/>
          </a:prstGeom>
        </p:spPr>
      </p:pic>
      <p:cxnSp>
        <p:nvCxnSpPr>
          <p:cNvPr id="4" name="Connecteur : en arc 3"/>
          <p:cNvCxnSpPr>
            <a:cxnSpLocks/>
          </p:cNvCxnSpPr>
          <p:nvPr/>
        </p:nvCxnSpPr>
        <p:spPr>
          <a:xfrm>
            <a:off x="5248343" y="2321170"/>
            <a:ext cx="2936630" cy="92629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Résultat de recherche d'images pour &quot;norvège drapeau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50" y="3516925"/>
            <a:ext cx="3276223" cy="238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2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0085"/>
            <a:ext cx="12191999" cy="7990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2" descr="\\stud-home.icts.kuleuven.be\r0461543\Documents\logo_passeport_small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6" y="5900034"/>
            <a:ext cx="863751" cy="83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755422" y="6176963"/>
            <a:ext cx="3429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Réunion des parents – 22 février 2017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363750" y="6478635"/>
            <a:ext cx="10212897" cy="11968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01924" y="298649"/>
            <a:ext cx="533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Rockwell" panose="02060603020205020403" pitchFamily="18" charset="0"/>
              </a:rPr>
              <a:t>Notre trek</a:t>
            </a:r>
            <a:endParaRPr lang="en-US" sz="4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1026" name="Picture 2" descr="Résultat de recherche d'images pour &quot;hardangervidda map fins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630" y="1171550"/>
            <a:ext cx="8547980" cy="472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flèche droit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7400">
            <a:off x="569049" y="2686449"/>
            <a:ext cx="3271290" cy="163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2453054" y="1687110"/>
            <a:ext cx="615461" cy="396667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/>
          <p:cNvSpPr/>
          <p:nvPr/>
        </p:nvSpPr>
        <p:spPr>
          <a:xfrm>
            <a:off x="1363750" y="4985238"/>
            <a:ext cx="755196" cy="336195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/>
          <p:cNvSpPr txBox="1"/>
          <p:nvPr/>
        </p:nvSpPr>
        <p:spPr>
          <a:xfrm>
            <a:off x="6919546" y="1547447"/>
            <a:ext cx="478301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  <a:p>
            <a:r>
              <a:rPr lang="fr-BE" sz="2500" dirty="0"/>
              <a:t>Départ à </a:t>
            </a:r>
            <a:r>
              <a:rPr lang="fr-BE" sz="2500" dirty="0" err="1"/>
              <a:t>Finse</a:t>
            </a:r>
            <a:r>
              <a:rPr lang="fr-BE" sz="2500" dirty="0"/>
              <a:t> et arrivée à </a:t>
            </a:r>
            <a:r>
              <a:rPr lang="fr-BE" sz="2500" dirty="0" err="1"/>
              <a:t>Røldal</a:t>
            </a:r>
            <a:r>
              <a:rPr lang="fr-BE" sz="2500" dirty="0"/>
              <a:t>.</a:t>
            </a:r>
          </a:p>
          <a:p>
            <a:endParaRPr lang="fr-BE" sz="2500" dirty="0"/>
          </a:p>
          <a:p>
            <a:r>
              <a:rPr lang="fr-BE" sz="2500" dirty="0"/>
              <a:t>8 jours de marche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7818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0085"/>
            <a:ext cx="12191999" cy="7990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2" descr="\\stud-home.icts.kuleuven.be\r0461543\Documents\logo_passeport_small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6" y="5900034"/>
            <a:ext cx="863751" cy="83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755422" y="6176963"/>
            <a:ext cx="3429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Réunion des parents – 22 février 2017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363750" y="6478635"/>
            <a:ext cx="10212897" cy="11968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01924" y="298649"/>
            <a:ext cx="533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Rockwell" panose="02060603020205020403" pitchFamily="18" charset="0"/>
              </a:rPr>
              <a:t>Notre trek</a:t>
            </a:r>
            <a:endParaRPr lang="en-US" sz="4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01550" y="1274886"/>
            <a:ext cx="6737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u="sng" dirty="0"/>
              <a:t>Visite de la capitale de la Norvège, Oslo</a:t>
            </a:r>
          </a:p>
        </p:txBody>
      </p:sp>
      <p:pic>
        <p:nvPicPr>
          <p:cNvPr id="2054" name="Picture 6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4" y="2055391"/>
            <a:ext cx="4536829" cy="22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817684" y="3648808"/>
            <a:ext cx="71846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300" dirty="0">
                <a:solidFill>
                  <a:schemeClr val="bg1"/>
                </a:solidFill>
              </a:rPr>
              <a:t>Oslo</a:t>
            </a:r>
          </a:p>
        </p:txBody>
      </p:sp>
      <p:pic>
        <p:nvPicPr>
          <p:cNvPr id="2056" name="Picture 8" descr="Résultat de recherche d'images pour &quot;oslo vigeland park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839" y="2061933"/>
            <a:ext cx="2965206" cy="222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 flipV="1">
            <a:off x="5125915" y="3168691"/>
            <a:ext cx="2215662" cy="130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8554915" y="3833646"/>
            <a:ext cx="174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Parc de </a:t>
            </a:r>
            <a:r>
              <a:rPr lang="fr-BE" dirty="0" err="1">
                <a:solidFill>
                  <a:schemeClr val="bg1"/>
                </a:solidFill>
              </a:rPr>
              <a:t>Vigeland</a:t>
            </a:r>
            <a:endParaRPr lang="fr-BE" dirty="0">
              <a:solidFill>
                <a:schemeClr val="bg1"/>
              </a:solidFill>
            </a:endParaRPr>
          </a:p>
        </p:txBody>
      </p:sp>
      <p:pic>
        <p:nvPicPr>
          <p:cNvPr id="2058" name="Picture 10" descr="Résultat de recherche d'images pour &quot;opéra oslo norvèg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94" y="4545636"/>
            <a:ext cx="3462704" cy="176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499839" y="4868839"/>
            <a:ext cx="76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Opéra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735060" y="5715368"/>
            <a:ext cx="261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Musée des navires vikings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3472962" y="4431323"/>
            <a:ext cx="874865" cy="806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3608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132</Words>
  <Application>Microsoft Office PowerPoint</Application>
  <PresentationFormat>Grand écran</PresentationFormat>
  <Paragraphs>42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Rockwell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</dc:creator>
  <cp:lastModifiedBy>JL</cp:lastModifiedBy>
  <cp:revision>53</cp:revision>
  <dcterms:created xsi:type="dcterms:W3CDTF">2015-02-07T15:17:44Z</dcterms:created>
  <dcterms:modified xsi:type="dcterms:W3CDTF">2017-02-21T18:08:46Z</dcterms:modified>
</cp:coreProperties>
</file>