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5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2"/>
  </p:normalViewPr>
  <p:slideViewPr>
    <p:cSldViewPr snapToGrid="0">
      <p:cViewPr>
        <p:scale>
          <a:sx n="113" d="100"/>
          <a:sy n="113" d="100"/>
        </p:scale>
        <p:origin x="520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 Thi To N" userId="380764be-6d09-4128-9e97-b91127d82ab4" providerId="ADAL" clId="{38296C96-D9AE-B244-AFE1-C96333474E4A}"/>
    <pc:docChg chg="undo custSel modSld">
      <pc:chgData name="Le Thi To N" userId="380764be-6d09-4128-9e97-b91127d82ab4" providerId="ADAL" clId="{38296C96-D9AE-B244-AFE1-C96333474E4A}" dt="2025-02-26T19:16:10.904" v="175" actId="20577"/>
      <pc:docMkLst>
        <pc:docMk/>
      </pc:docMkLst>
      <pc:sldChg chg="modSp">
        <pc:chgData name="Le Thi To N" userId="380764be-6d09-4128-9e97-b91127d82ab4" providerId="ADAL" clId="{38296C96-D9AE-B244-AFE1-C96333474E4A}" dt="2025-02-26T19:16:10.904" v="175" actId="20577"/>
        <pc:sldMkLst>
          <pc:docMk/>
          <pc:sldMk cId="1235559802" sldId="256"/>
        </pc:sldMkLst>
        <pc:spChg chg="mod">
          <ac:chgData name="Le Thi To N" userId="380764be-6d09-4128-9e97-b91127d82ab4" providerId="ADAL" clId="{38296C96-D9AE-B244-AFE1-C96333474E4A}" dt="2025-02-26T19:16:10.904" v="175" actId="20577"/>
          <ac:spMkLst>
            <pc:docMk/>
            <pc:sldMk cId="1235559802" sldId="256"/>
            <ac:spMk id="3" creationId="{3755811E-9573-D3DA-2845-EE166A816B9D}"/>
          </ac:spMkLst>
        </pc:spChg>
        <pc:spChg chg="mod">
          <ac:chgData name="Le Thi To N" userId="380764be-6d09-4128-9e97-b91127d82ab4" providerId="ADAL" clId="{38296C96-D9AE-B244-AFE1-C96333474E4A}" dt="2025-02-26T19:14:21.033" v="120" actId="20577"/>
          <ac:spMkLst>
            <pc:docMk/>
            <pc:sldMk cId="1235559802" sldId="256"/>
            <ac:spMk id="8" creationId="{644102ED-6CB0-C91F-5FF7-4C6FA5C4024E}"/>
          </ac:spMkLst>
        </pc:spChg>
        <pc:spChg chg="mod">
          <ac:chgData name="Le Thi To N" userId="380764be-6d09-4128-9e97-b91127d82ab4" providerId="ADAL" clId="{38296C96-D9AE-B244-AFE1-C96333474E4A}" dt="2025-02-26T19:11:38.536" v="52" actId="20577"/>
          <ac:spMkLst>
            <pc:docMk/>
            <pc:sldMk cId="1235559802" sldId="256"/>
            <ac:spMk id="10" creationId="{5A5768B2-DC46-57EF-ECE0-3E04A653E320}"/>
          </ac:spMkLst>
        </pc:spChg>
        <pc:spChg chg="mod">
          <ac:chgData name="Le Thi To N" userId="380764be-6d09-4128-9e97-b91127d82ab4" providerId="ADAL" clId="{38296C96-D9AE-B244-AFE1-C96333474E4A}" dt="2025-02-26T19:10:37.810" v="3" actId="20577"/>
          <ac:spMkLst>
            <pc:docMk/>
            <pc:sldMk cId="1235559802" sldId="256"/>
            <ac:spMk id="14" creationId="{D835DF00-C066-F51D-3DD5-653455CAC9AF}"/>
          </ac:spMkLst>
        </pc:spChg>
        <pc:spChg chg="mod">
          <ac:chgData name="Le Thi To N" userId="380764be-6d09-4128-9e97-b91127d82ab4" providerId="ADAL" clId="{38296C96-D9AE-B244-AFE1-C96333474E4A}" dt="2025-02-26T19:16:03.381" v="170" actId="20577"/>
          <ac:spMkLst>
            <pc:docMk/>
            <pc:sldMk cId="1235559802" sldId="256"/>
            <ac:spMk id="18" creationId="{6E884700-47E5-D591-5885-7E2B114231AA}"/>
          </ac:spMkLst>
        </pc:spChg>
        <pc:picChg chg="mod">
          <ac:chgData name="Le Thi To N" userId="380764be-6d09-4128-9e97-b91127d82ab4" providerId="ADAL" clId="{38296C96-D9AE-B244-AFE1-C96333474E4A}" dt="2025-02-26T19:11:54.969" v="55" actId="1076"/>
          <ac:picMkLst>
            <pc:docMk/>
            <pc:sldMk cId="1235559802" sldId="256"/>
            <ac:picMk id="1028" creationId="{DC62A431-5723-5BF0-1B67-D673F8A9C8A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2/26/25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63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2/26/25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728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2/26/25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346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2/26/25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93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2/26/25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208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2/26/25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906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2/26/25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387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2/26/25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454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2/26/25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163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2/26/25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688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2/26/25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968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2/26/25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728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74" r:id="rId6"/>
    <p:sldLayoutId id="2147483769" r:id="rId7"/>
    <p:sldLayoutId id="2147483770" r:id="rId8"/>
    <p:sldLayoutId id="2147483771" r:id="rId9"/>
    <p:sldLayoutId id="2147483773" r:id="rId10"/>
    <p:sldLayoutId id="214748377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8" name="Rectangle 1037">
            <a:extLst>
              <a:ext uri="{FF2B5EF4-FFF2-40B4-BE49-F238E27FC236}">
                <a16:creationId xmlns:a16="http://schemas.microsoft.com/office/drawing/2014/main" id="{80B98925-0550-1AFB-C1DC-02792400FB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Business Model Canvas: How do you develop a business model for your  strategy? | FutureManagementGroup AG">
            <a:extLst>
              <a:ext uri="{FF2B5EF4-FFF2-40B4-BE49-F238E27FC236}">
                <a16:creationId xmlns:a16="http://schemas.microsoft.com/office/drawing/2014/main" id="{DC62A431-5723-5BF0-1B67-D673F8A9C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8240"/>
          <a:stretch/>
        </p:blipFill>
        <p:spPr bwMode="auto">
          <a:xfrm>
            <a:off x="20" y="1238596"/>
            <a:ext cx="12191979" cy="561940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6DD0EAB-3597-24EF-9229-67A642F755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7593" y="340661"/>
            <a:ext cx="7326472" cy="787897"/>
          </a:xfrm>
        </p:spPr>
        <p:txBody>
          <a:bodyPr wrap="square" anchor="b">
            <a:normAutofit/>
          </a:bodyPr>
          <a:lstStyle/>
          <a:p>
            <a:pPr algn="l"/>
            <a:r>
              <a:rPr lang="fr-FR">
                <a:latin typeface="Apple Chancery" panose="03020702040506060504" pitchFamily="66" charset="-79"/>
                <a:cs typeface="Apple Chancery" panose="03020702040506060504" pitchFamily="66" charset="-79"/>
              </a:rPr>
              <a:t>EXPE MODEL CANVAS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755811E-9573-D3DA-2845-EE166A816B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54065" y="340660"/>
            <a:ext cx="4183447" cy="787897"/>
          </a:xfrm>
        </p:spPr>
        <p:txBody>
          <a:bodyPr anchor="ctr">
            <a:normAutofit fontScale="47500" lnSpcReduction="20000"/>
          </a:bodyPr>
          <a:lstStyle/>
          <a:p>
            <a:pPr algn="r"/>
            <a:r>
              <a:rPr lang="fr-FR" dirty="0"/>
              <a:t>By Tchamba Djatou Liz Manon</a:t>
            </a:r>
          </a:p>
          <a:p>
            <a:pPr algn="r"/>
            <a:r>
              <a:rPr lang="fr-FR" dirty="0"/>
              <a:t>And</a:t>
            </a:r>
          </a:p>
          <a:p>
            <a:pPr algn="r"/>
            <a:r>
              <a:rPr lang="fr-FR" dirty="0" err="1"/>
              <a:t>Thi</a:t>
            </a:r>
            <a:r>
              <a:rPr lang="fr-FR" dirty="0"/>
              <a:t>  </a:t>
            </a:r>
            <a:r>
              <a:rPr lang="en-US" dirty="0"/>
              <a:t>To Na</a:t>
            </a:r>
            <a:r>
              <a:rPr lang="fr-FR" dirty="0"/>
              <a:t> Le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59664-3296-2773-875C-EF3D41C52339}"/>
              </a:ext>
            </a:extLst>
          </p:cNvPr>
          <p:cNvSpPr txBox="1"/>
          <p:nvPr/>
        </p:nvSpPr>
        <p:spPr>
          <a:xfrm>
            <a:off x="9801225" y="2026493"/>
            <a:ext cx="2200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Nous visiterons Aix-la-Chapelle dit Aachen qui est une ville Allemande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44102ED-6CB0-C91F-5FF7-4C6FA5C4024E}"/>
              </a:ext>
            </a:extLst>
          </p:cNvPr>
          <p:cNvSpPr txBox="1"/>
          <p:nvPr/>
        </p:nvSpPr>
        <p:spPr>
          <a:xfrm>
            <a:off x="5048626" y="2091307"/>
            <a:ext cx="19148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Nous proposons une escapade dans le pays de l’histoire ( l’Allemagne et plus spécialement à Aachen .À la clé la découverte des spécialités culinaires, des lieux historiques</a:t>
            </a:r>
            <a:r>
              <a:rPr lang="en-US" sz="1200" dirty="0"/>
              <a:t>, des </a:t>
            </a:r>
            <a:r>
              <a:rPr lang="en-US" sz="1200" dirty="0" err="1"/>
              <a:t>musees</a:t>
            </a:r>
            <a:r>
              <a:rPr lang="en-US" sz="1200" dirty="0"/>
              <a:t> et des </a:t>
            </a:r>
            <a:r>
              <a:rPr lang="en-US" sz="1200" dirty="0" err="1"/>
              <a:t>parcs</a:t>
            </a:r>
            <a:endParaRPr lang="fr-FR" sz="12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A5768B2-DC46-57EF-ECE0-3E04A653E320}"/>
              </a:ext>
            </a:extLst>
          </p:cNvPr>
          <p:cNvSpPr txBox="1"/>
          <p:nvPr/>
        </p:nvSpPr>
        <p:spPr>
          <a:xfrm>
            <a:off x="2506028" y="1703328"/>
            <a:ext cx="21730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fr-FR" sz="1200" dirty="0"/>
              <a:t>Visite des restaurants les plus gourmands de Aachen</a:t>
            </a:r>
          </a:p>
          <a:p>
            <a:pPr marL="171450" indent="-171450">
              <a:buFontTx/>
              <a:buChar char="-"/>
            </a:pPr>
            <a:r>
              <a:rPr lang="fr-FR" sz="1200" dirty="0"/>
              <a:t>Visite des lieux emblématiques et historique</a:t>
            </a:r>
            <a:r>
              <a:rPr lang="en-US" sz="1200" dirty="0"/>
              <a:t> (</a:t>
            </a:r>
            <a:r>
              <a:rPr lang="en-US" sz="1200" dirty="0" err="1"/>
              <a:t>musee</a:t>
            </a:r>
            <a:r>
              <a:rPr lang="en-US" sz="1200" dirty="0"/>
              <a:t>, </a:t>
            </a:r>
            <a:r>
              <a:rPr lang="en-US" sz="1200" dirty="0" err="1"/>
              <a:t>parc,ect</a:t>
            </a:r>
            <a:r>
              <a:rPr lang="en-US" sz="1200" dirty="0"/>
              <a:t>)</a:t>
            </a:r>
            <a:endParaRPr lang="fr-FR" sz="1200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42C2908-0778-0C03-FEEB-6382D9A8D8FB}"/>
              </a:ext>
            </a:extLst>
          </p:cNvPr>
          <p:cNvSpPr txBox="1"/>
          <p:nvPr/>
        </p:nvSpPr>
        <p:spPr>
          <a:xfrm>
            <a:off x="2581835" y="3883511"/>
            <a:ext cx="22053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Nous partirons avec juste nos affaires et un appareil photo. Les chambres d’Hôtel seront réservées à l’avance et tout le reste comme la nourriture nous le prendrons là bas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835DF00-C066-F51D-3DD5-653455CAC9AF}"/>
              </a:ext>
            </a:extLst>
          </p:cNvPr>
          <p:cNvSpPr txBox="1"/>
          <p:nvPr/>
        </p:nvSpPr>
        <p:spPr>
          <a:xfrm>
            <a:off x="44691" y="1829650"/>
            <a:ext cx="196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dans cette expédition nous somme deux : Liz Manon et </a:t>
            </a:r>
            <a:r>
              <a:rPr lang="fr-FR" sz="1200" dirty="0" err="1"/>
              <a:t>Thi</a:t>
            </a:r>
            <a:r>
              <a:rPr lang="fr-FR" sz="1200" dirty="0"/>
              <a:t> To</a:t>
            </a:r>
            <a:r>
              <a:rPr lang="en-US" sz="1200" dirty="0"/>
              <a:t> N</a:t>
            </a:r>
            <a:r>
              <a:rPr lang="fr-FR" sz="1200" dirty="0"/>
              <a:t>a Le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1B3CB64-C126-6B6C-4C23-3BB67FBAC086}"/>
              </a:ext>
            </a:extLst>
          </p:cNvPr>
          <p:cNvSpPr txBox="1"/>
          <p:nvPr/>
        </p:nvSpPr>
        <p:spPr>
          <a:xfrm>
            <a:off x="190500" y="5938221"/>
            <a:ext cx="53389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Nous dépenseront dans : la nutrition les activités, le logement certains imprévus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E884700-47E5-D591-5885-7E2B114231AA}"/>
              </a:ext>
            </a:extLst>
          </p:cNvPr>
          <p:cNvSpPr txBox="1"/>
          <p:nvPr/>
        </p:nvSpPr>
        <p:spPr>
          <a:xfrm>
            <a:off x="6357769" y="6070103"/>
            <a:ext cx="5077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Pour un séjour de </a:t>
            </a:r>
            <a:r>
              <a:rPr lang="en-US" sz="1200" dirty="0"/>
              <a:t>2 </a:t>
            </a:r>
            <a:r>
              <a:rPr lang="fr-FR" sz="1200" dirty="0"/>
              <a:t>jours à aix-la-chapelle nous avons prévue un montant </a:t>
            </a:r>
            <a:r>
              <a:rPr lang="en-US" sz="1200" dirty="0"/>
              <a:t>de 120euro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23555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172</Words>
  <Application>Microsoft Office PowerPoint</Application>
  <PresentationFormat>Grand écran</PresentationFormat>
  <Paragraphs>13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VanillaVTI</vt:lpstr>
      <vt:lpstr>EXPE MODEL CANVAS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EXPE MODEL CANVAS</dc:title>
  <dc:creator>Tchamba Djatou Liz Manon</dc:creator>
  <cp:lastModifiedBy>Le Thi To N</cp:lastModifiedBy>
  <cp:revision>3</cp:revision>
  <dcterms:created xsi:type="dcterms:W3CDTF">2025-02-25T23:46:22Z</dcterms:created>
  <dcterms:modified xsi:type="dcterms:W3CDTF">2025-02-26T19:16:21Z</dcterms:modified>
</cp:coreProperties>
</file>